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67" r:id="rId6"/>
    <p:sldId id="266" r:id="rId7"/>
    <p:sldId id="268" r:id="rId8"/>
    <p:sldId id="269" r:id="rId9"/>
    <p:sldId id="270" r:id="rId10"/>
    <p:sldId id="271" r:id="rId11"/>
    <p:sldId id="260" r:id="rId12"/>
    <p:sldId id="264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1"/>
    <p:restoredTop sz="94696"/>
  </p:normalViewPr>
  <p:slideViewPr>
    <p:cSldViewPr snapToGrid="0" snapToObjects="1">
      <p:cViewPr varScale="1">
        <p:scale>
          <a:sx n="76" d="100"/>
          <a:sy n="76" d="100"/>
        </p:scale>
        <p:origin x="21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FC9999-27E9-A24A-AD6B-1374220F8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BD8187B-6B08-1F4C-BEBF-FA3661120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06C812-B570-0942-888D-CABB650D0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F787D3-37C1-ED4C-B82C-E6793EE19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40FB1C-3AB3-7144-9932-2145F783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4819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5CD15-844A-C84E-99D5-7769B4D31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8CFA04-DEFA-F747-8154-CAD13680F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DF3835-EFB9-9C4F-BD60-55B4E76B2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94EF56-653D-A842-97B4-A9297A610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2E542E-19A9-E947-8560-EB672AA9B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0236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E93FCD9-DD07-9340-A16C-3C04D25C9A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8484AD9-CD18-1643-81E8-6D39D3FC5C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6FC37D-AC2A-4542-B9D9-1136AE66A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F4107F-0BF6-D640-B934-7451F5242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D61434-B804-DB4F-A8EE-2E230E2E4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621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4C20C3-06DE-0F49-B234-2DD54BC3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067EB1-5D63-E547-929D-1186DDD42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31E1F4-AA68-954F-9CF3-09F9248FC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0F98D8-6FC7-2740-ACF1-49112C6B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9B310B7-E54C-344F-844B-CE662183F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2560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DC74B6-DBAE-534A-9106-90091D232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DE56508-932B-284A-8E9C-EF1059695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37CC99-7506-F740-B486-42E40B370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0F7A2E-4A1F-3045-8630-13A6D08CB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1F6707-E81D-464D-BA80-F8D1A466C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839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451E1E-F59B-764C-A254-843DD4E17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F1378A-0510-FB40-9586-7470C51F6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074FDD-F2DE-BE4B-B861-D0839FE58B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0ECADD5-E7FB-C143-B59B-3F4A012A4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2365F74-BC08-6D43-AB68-FC5DD4402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375F460-F686-5D4C-9D77-9F2ECB7C1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8846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46CDD9-2F14-484E-BB0A-5F82FAD4E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EA83063-0466-274D-9E3B-519E8BCE6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9E8DD6-7D52-9344-96C5-51601ADFCA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A4EA37F-2925-EB44-AD50-38A98C7362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F5A3887-80AD-334C-B6CB-161E4C2FF8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F8D54BE-ED9A-BB44-9B58-6D0935FF7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83A1E6C-23AF-4342-8EC1-FEBFBC40D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75DCC13-34C3-B84C-8B88-2CD56F895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4898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81E974-5FF2-F64F-9BC5-EFB87DBCB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468A437-06EC-B443-996B-FC35B8FFA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1390505-2E59-3941-8B29-DC54157E5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2AC8539-B657-8140-87CB-302C9B837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3092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8DEB55F-03E0-4F4D-8206-00F0FBFBD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8D3E0A6-CD53-0845-84C6-4A6931EF5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9B9AF75-3B29-9648-9FD5-C6D5ED7E5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917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B4E235-29F5-684C-B980-D67D83F86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507C70-FDAD-DE48-B23E-F90572B32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95D5E73-134D-EE41-AB39-4ABDE9A3A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416A44-0937-C041-8D7F-88C4ACC57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8149DF0-8AE1-A14D-89C5-467331DD0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6A1699-53F7-FA48-AE60-D926D38D6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6169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B52BFA-3D9B-F948-860F-93280C743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E05D9DB-44EC-AA41-931B-3B3E46D6D3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ED11EDB-7D82-4C4C-BF59-260F27F7E0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8964F19-3759-214F-B057-138A88CF5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5E127C5-73FA-524D-90FD-92F82979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DAF8D5C-D59C-2E4A-83C7-9DBA05D3C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93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586DD3-9747-AC4E-AA30-AA7CF5956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F1425D-E15C-E74B-9B93-3305B88F4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EB22DF-0CEA-7849-8594-898C923BE8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C0461-E8AA-A74A-AAF5-63AA53B00DE5}" type="datetimeFigureOut">
              <a:rPr lang="ru-RU" smtClean="0"/>
              <a:t>07.05.2022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D90DCA-3147-444B-BFD1-F2E726007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A4FC1D9-5CD7-EC47-BF56-CB738AE7AA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204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FB67B5-88BA-254A-9AF1-D81A1B44E2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Защита лабораторной работы №1</a:t>
            </a:r>
            <a:r>
              <a:rPr lang="en-US" dirty="0"/>
              <a:t>2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092B9AB-6B92-3A40-A961-BC4E71348C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643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936065-15FF-FF05-6898-50E620EA6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590"/>
            <a:ext cx="12192000" cy="1630257"/>
          </a:xfrm>
        </p:spPr>
        <p:txBody>
          <a:bodyPr>
            <a:normAutofit/>
          </a:bodyPr>
          <a:lstStyle/>
          <a:p>
            <a:r>
              <a:rPr lang="ru-RU" dirty="0"/>
              <a:t>Проверка работоспособности заданных настроек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70A8B9C-F76F-375E-20C5-61DC0E308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8667"/>
            <a:ext cx="4121680" cy="404854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BDCB806-D817-9229-DA55-EBFA593DB6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381" y="1320800"/>
            <a:ext cx="8154918" cy="509693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AEC39B0-3B00-5377-CCC4-410789CE19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018" y="2116667"/>
            <a:ext cx="4826985" cy="47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19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8790A1-8B8C-CA45-92B0-A67A0C650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выполнения работы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0A6AB523-867F-A41A-650B-AC2C61F89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5486400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ru-RU" dirty="0"/>
              <a:t>Сделана первоначальная настройку маршрутизатора </a:t>
            </a:r>
            <a:r>
              <a:rPr lang="de-DE" dirty="0"/>
              <a:t>provider-gw-1 </a:t>
            </a:r>
            <a:r>
              <a:rPr lang="ru-RU" dirty="0"/>
              <a:t>и коммутатора </a:t>
            </a:r>
            <a:r>
              <a:rPr lang="de-DE" dirty="0"/>
              <a:t>provider-sw-1 </a:t>
            </a:r>
            <a:r>
              <a:rPr lang="ru-RU" dirty="0"/>
              <a:t>провайдера: задано имя, настроен доступ по паролю и т.п. (см. разделы 12.4.1, 12.4.2). </a:t>
            </a:r>
          </a:p>
          <a:p>
            <a:pPr marL="514350" indent="-514350">
              <a:buAutoNum type="arabicPeriod"/>
            </a:pPr>
            <a:r>
              <a:rPr lang="ru-RU" dirty="0"/>
              <a:t>Настроены интерфейсы маршрутизатора </a:t>
            </a:r>
            <a:r>
              <a:rPr lang="de-DE" dirty="0"/>
              <a:t>provider-gw-1 </a:t>
            </a:r>
            <a:r>
              <a:rPr lang="ru-RU" dirty="0"/>
              <a:t>и коммутатора </a:t>
            </a:r>
            <a:r>
              <a:rPr lang="de-DE" dirty="0"/>
              <a:t>provider-sw-1 </a:t>
            </a:r>
            <a:r>
              <a:rPr lang="ru-RU" dirty="0"/>
              <a:t>провайдера: (см. разделы 12.4.3, 12.4.4). </a:t>
            </a:r>
          </a:p>
          <a:p>
            <a:pPr marL="514350" indent="-514350">
              <a:buAutoNum type="arabicPeriod"/>
            </a:pPr>
            <a:r>
              <a:rPr lang="ru-RU" dirty="0"/>
              <a:t>Настроены интерфейсы маршрутизатора сети «Донская» для доступа к сети провайдера (</a:t>
            </a:r>
            <a:r>
              <a:rPr lang="de-DE" dirty="0"/>
              <a:t>c</a:t>
            </a:r>
            <a:r>
              <a:rPr lang="ru-RU" dirty="0"/>
              <a:t>м. раздел 12.4.5). </a:t>
            </a:r>
          </a:p>
          <a:p>
            <a:pPr marL="514350" indent="-514350">
              <a:buAutoNum type="arabicPeriod"/>
            </a:pPr>
            <a:r>
              <a:rPr lang="ru-RU" dirty="0"/>
              <a:t>Настроен на маршрутизаторе сети «Донская» </a:t>
            </a:r>
            <a:r>
              <a:rPr lang="de-DE" dirty="0"/>
              <a:t>NAT </a:t>
            </a:r>
            <a:r>
              <a:rPr lang="ru-RU" dirty="0"/>
              <a:t>с правилами, указанными в разделе 12.2 (см. разделы 12.4.6–12.4.8). </a:t>
            </a:r>
          </a:p>
          <a:p>
            <a:pPr marL="514350" indent="-514350">
              <a:buAutoNum type="arabicPeriod"/>
            </a:pPr>
            <a:r>
              <a:rPr lang="ru-RU" dirty="0"/>
              <a:t>Настроен доступ из внешней сети в локальную сеть организации, как указано в разделе 12.2 (см. раздел 12.4.9). </a:t>
            </a:r>
          </a:p>
          <a:p>
            <a:pPr marL="514350" indent="-514350">
              <a:buAutoNum type="arabicPeriod"/>
            </a:pPr>
            <a:r>
              <a:rPr lang="ru-RU" dirty="0"/>
              <a:t>Проверена работоспособность заданных настроек. </a:t>
            </a:r>
          </a:p>
          <a:p>
            <a:pPr marL="514350" indent="-514350">
              <a:buAutoNum type="arabicPeriod"/>
            </a:pPr>
            <a:r>
              <a:rPr lang="ru-RU" dirty="0"/>
              <a:t>При выполнении работы необходимо учитывалось соглашение об именовании (см. раздел 2.5).</a:t>
            </a:r>
          </a:p>
        </p:txBody>
      </p:sp>
    </p:spTree>
    <p:extLst>
      <p:ext uri="{BB962C8B-B14F-4D97-AF65-F5344CB8AC3E}">
        <p14:creationId xmlns:p14="http://schemas.microsoft.com/office/powerpoint/2010/main" val="713950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8AFC2F-CD86-B049-908A-DDDF22A1D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2E2F04-E436-DB4E-B8FD-09DF25319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Я</a:t>
            </a:r>
            <a:r>
              <a:rPr lang="en-US" dirty="0"/>
              <a:t> </a:t>
            </a:r>
            <a:r>
              <a:rPr lang="ru-RU" dirty="0"/>
              <a:t>приобрела практические навыки по настройке доступа локальной сети к внешней сети посредством NAT.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0798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E3FAC8-6EA7-2042-A6ED-8F23B45D3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лабораторной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AA59CA-612F-4C46-832B-6F17F0427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ru-RU" dirty="0"/>
              <a:t>Приобретение практических навыков по настройке доступа локальной сети</a:t>
            </a:r>
            <a:r>
              <a:rPr lang="en-US" dirty="0"/>
              <a:t> </a:t>
            </a:r>
            <a:r>
              <a:rPr lang="ru-RU" dirty="0"/>
              <a:t>к внешней сети посредством NAT.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6927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3DBDAF-FF0F-7F40-9FE8-CEA13F06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лабораторной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D78BFE-0FEB-7E46-892A-C21334CE0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5486400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ru-RU" dirty="0"/>
              <a:t>Сделать первоначальную настройку маршрутизатора </a:t>
            </a:r>
            <a:r>
              <a:rPr lang="de-DE" dirty="0"/>
              <a:t>provider-gw-1 </a:t>
            </a:r>
            <a:r>
              <a:rPr lang="ru-RU" dirty="0"/>
              <a:t>и коммутатора </a:t>
            </a:r>
            <a:r>
              <a:rPr lang="de-DE" dirty="0"/>
              <a:t>provider-sw-1 </a:t>
            </a:r>
            <a:r>
              <a:rPr lang="ru-RU" dirty="0"/>
              <a:t>провайдера: задать имя, настроить доступ по паролю и т.п. (см. разделы 12.4.1, 12.4.2). </a:t>
            </a:r>
          </a:p>
          <a:p>
            <a:pPr marL="514350" indent="-514350">
              <a:buAutoNum type="arabicPeriod"/>
            </a:pPr>
            <a:r>
              <a:rPr lang="ru-RU" dirty="0"/>
              <a:t>Настроить интерфейсы маршрутизатора </a:t>
            </a:r>
            <a:r>
              <a:rPr lang="de-DE" dirty="0"/>
              <a:t>provider-gw-1 </a:t>
            </a:r>
            <a:r>
              <a:rPr lang="ru-RU" dirty="0"/>
              <a:t>и коммутатора </a:t>
            </a:r>
            <a:r>
              <a:rPr lang="de-DE" dirty="0"/>
              <a:t>provider-sw-1 </a:t>
            </a:r>
            <a:r>
              <a:rPr lang="ru-RU" dirty="0"/>
              <a:t>провайдера: (см. разделы 12.4.3, 12.4.4). </a:t>
            </a:r>
          </a:p>
          <a:p>
            <a:pPr marL="514350" indent="-514350">
              <a:buAutoNum type="arabicPeriod"/>
            </a:pPr>
            <a:r>
              <a:rPr lang="ru-RU" dirty="0"/>
              <a:t>Настроить интерфейсы маршрутизатора сети «Донская» для доступа к сети провайдера (</a:t>
            </a:r>
            <a:r>
              <a:rPr lang="de-DE" dirty="0"/>
              <a:t>c</a:t>
            </a:r>
            <a:r>
              <a:rPr lang="ru-RU" dirty="0"/>
              <a:t>м. раздел 12.4.5). </a:t>
            </a:r>
          </a:p>
          <a:p>
            <a:pPr marL="514350" indent="-514350">
              <a:buAutoNum type="arabicPeriod"/>
            </a:pPr>
            <a:r>
              <a:rPr lang="ru-RU" dirty="0"/>
              <a:t>Настроить на маршрутизаторе сети «Донская» </a:t>
            </a:r>
            <a:r>
              <a:rPr lang="de-DE" dirty="0"/>
              <a:t>NAT </a:t>
            </a:r>
            <a:r>
              <a:rPr lang="ru-RU" dirty="0"/>
              <a:t>с правилами, указанными в разделе 12.2 (см. разделы 12.4.6–12.4.8). </a:t>
            </a:r>
          </a:p>
          <a:p>
            <a:pPr marL="514350" indent="-514350">
              <a:buAutoNum type="arabicPeriod"/>
            </a:pPr>
            <a:r>
              <a:rPr lang="ru-RU" dirty="0"/>
              <a:t>Настроить доступ из внешней сети в локальную сеть организации, как указано в разделе 12.2 (см. раздел 12.4.9). </a:t>
            </a:r>
          </a:p>
          <a:p>
            <a:pPr marL="514350" indent="-514350">
              <a:buAutoNum type="arabicPeriod"/>
            </a:pPr>
            <a:r>
              <a:rPr lang="ru-RU" dirty="0"/>
              <a:t>Проверить работоспособность заданных настроек. </a:t>
            </a:r>
          </a:p>
          <a:p>
            <a:pPr marL="514350" indent="-514350">
              <a:buAutoNum type="arabicPeriod"/>
            </a:pPr>
            <a:r>
              <a:rPr lang="ru-RU" dirty="0"/>
              <a:t>При выполнении работы необходимо учитывать соглашение об именовании (см. раздел 2.5).</a:t>
            </a:r>
          </a:p>
        </p:txBody>
      </p:sp>
    </p:spTree>
    <p:extLst>
      <p:ext uri="{BB962C8B-B14F-4D97-AF65-F5344CB8AC3E}">
        <p14:creationId xmlns:p14="http://schemas.microsoft.com/office/powerpoint/2010/main" val="3666181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EF7D07-0263-EA4E-8F06-C98936305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4289"/>
            <a:ext cx="10515600" cy="1325563"/>
          </a:xfrm>
        </p:spPr>
        <p:txBody>
          <a:bodyPr/>
          <a:lstStyle/>
          <a:p>
            <a:r>
              <a:rPr lang="ru-RU" dirty="0"/>
              <a:t>Схема</a:t>
            </a:r>
            <a:r>
              <a:rPr lang="en-US" dirty="0"/>
              <a:t> </a:t>
            </a:r>
            <a:r>
              <a:rPr lang="ru-RU" dirty="0"/>
              <a:t>сети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479FD31-101D-D6A8-9C19-D233C6C8DC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707" y="394008"/>
            <a:ext cx="4555837" cy="606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F13893-D711-2446-81DE-9ECD935CC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7368"/>
            <a:ext cx="12192000" cy="1553659"/>
          </a:xfrm>
        </p:spPr>
        <p:txBody>
          <a:bodyPr>
            <a:normAutofit/>
          </a:bodyPr>
          <a:lstStyle/>
          <a:p>
            <a:r>
              <a:rPr lang="ru-RU" dirty="0"/>
              <a:t>Настройка маршрутизатора provider-gw-1 и</a:t>
            </a:r>
            <a:br>
              <a:rPr lang="ru-RU" dirty="0"/>
            </a:br>
            <a:r>
              <a:rPr lang="ru-RU" dirty="0"/>
              <a:t>коммутатора provider-sw-1 провайдера: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52EE095-DDA2-A660-552A-EBE4E43573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79" y="1845599"/>
            <a:ext cx="4171824" cy="420883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2ED02B0-60EF-ED49-1BFE-6272ABA6A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2223" y="1845598"/>
            <a:ext cx="4171825" cy="420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124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841E33-6839-874B-A511-F43A44FCA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8545"/>
            <a:ext cx="12192000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Настройка интерфейсов маршрутизатора provider-gw-1 и коммутатора</a:t>
            </a:r>
            <a:br>
              <a:rPr lang="ru-RU" dirty="0"/>
            </a:br>
            <a:r>
              <a:rPr lang="ru-RU" dirty="0"/>
              <a:t>provider-sw-1 провайдера </a:t>
            </a:r>
          </a:p>
        </p:txBody>
      </p:sp>
      <p:pic>
        <p:nvPicPr>
          <p:cNvPr id="1026" name="Рисунок 3">
            <a:extLst>
              <a:ext uri="{FF2B5EF4-FFF2-40B4-BE49-F238E27FC236}">
                <a16:creationId xmlns:a16="http://schemas.microsoft.com/office/drawing/2014/main" id="{897F40FF-FC12-2137-790F-B571AF409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27" y="1750290"/>
            <a:ext cx="5943600" cy="370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Рисунок 4">
            <a:extLst>
              <a:ext uri="{FF2B5EF4-FFF2-40B4-BE49-F238E27FC236}">
                <a16:creationId xmlns:a16="http://schemas.microsoft.com/office/drawing/2014/main" id="{ADDBE2F3-FB79-5524-A78F-1241DF3D2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0546" y="2311399"/>
            <a:ext cx="5943600" cy="370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3683FB8D-C017-9302-42B8-E45726F8E6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3FDA163-7DED-60A9-069B-DFA498B7D7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165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F16D2AD-9D52-9D0B-6D02-F5F2258608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874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1659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667FCF-84E3-6044-B257-FD2C006E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70"/>
            <a:ext cx="11804073" cy="1941321"/>
          </a:xfrm>
        </p:spPr>
        <p:txBody>
          <a:bodyPr>
            <a:normAutofit/>
          </a:bodyPr>
          <a:lstStyle/>
          <a:p>
            <a:r>
              <a:rPr lang="ru-RU" dirty="0"/>
              <a:t>Настройка интерфейсов маршрутизатора сети «Донская» для доступа к сети провайдера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07EAD04-B913-8E3B-FA93-36C72A94E6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273" y="1953491"/>
            <a:ext cx="7015739" cy="438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374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FD4DA2-626B-0743-BC81-84D4B3A2F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" y="161184"/>
            <a:ext cx="11880850" cy="1723602"/>
          </a:xfrm>
        </p:spPr>
        <p:txBody>
          <a:bodyPr>
            <a:normAutofit fontScale="90000"/>
          </a:bodyPr>
          <a:lstStyle/>
          <a:p>
            <a:r>
              <a:rPr lang="ru-RU" dirty="0"/>
              <a:t>Настройка пула адресов для NAT. Настройка списка доступа для NAT. Сети дисплейных классов, кафедр, администрации. Доступ для компьютера администратора. Настройка NAT.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01BE3E-2869-4AD6-A688-A32396E4D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8203"/>
            <a:ext cx="4729740" cy="464581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CAD5F6-4362-D6BF-197A-74BAFE2A63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600" y="2508202"/>
            <a:ext cx="4729741" cy="464581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1B395A-7D42-5A8C-7E5D-10AF5BC5A5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27" b="13775"/>
          <a:stretch/>
        </p:blipFill>
        <p:spPr>
          <a:xfrm>
            <a:off x="7306685" y="1735666"/>
            <a:ext cx="4729740" cy="338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67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E5AB07-913F-DC49-95DB-88EF5E8B9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00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Настройка доступа из Интернета. WWW-сервер.</a:t>
            </a:r>
            <a:br>
              <a:rPr lang="ru-RU" dirty="0"/>
            </a:br>
            <a:r>
              <a:rPr lang="ru-RU" dirty="0"/>
              <a:t>Файловый сервер. Почтовый сервер. Доступ по RDP.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EC0C65D-9B6F-A62C-57C1-96D8C51DD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654" y="1157696"/>
            <a:ext cx="5510213" cy="541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04139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381</Words>
  <Application>Microsoft Macintosh PowerPoint</Application>
  <PresentationFormat>Широкоэкранный</PresentationFormat>
  <Paragraphs>28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Защита лабораторной работы №12</vt:lpstr>
      <vt:lpstr>Цель лабораторной работы</vt:lpstr>
      <vt:lpstr>Задание лабораторной работы</vt:lpstr>
      <vt:lpstr>Схема сети</vt:lpstr>
      <vt:lpstr>Настройка маршрутизатора provider-gw-1 и коммутатора provider-sw-1 провайдера: </vt:lpstr>
      <vt:lpstr>Настройка интерфейсов маршрутизатора provider-gw-1 и коммутатора provider-sw-1 провайдера </vt:lpstr>
      <vt:lpstr>Настройка интерфейсов маршрутизатора сети «Донская» для доступа к сети провайдера </vt:lpstr>
      <vt:lpstr>Настройка пула адресов для NAT. Настройка списка доступа для NAT. Сети дисплейных классов, кафедр, администрации. Доступ для компьютера администратора. Настройка NAT. </vt:lpstr>
      <vt:lpstr>Настройка доступа из Интернета. WWW-сервер. Файловый сервер. Почтовый сервер. Доступ по RDP.</vt:lpstr>
      <vt:lpstr>Проверка работоспособности заданных настроек </vt:lpstr>
      <vt:lpstr>Итоги выполнения работы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Екатерина-Виктория Петрова</dc:creator>
  <cp:lastModifiedBy>Екатерина-Виктория Петрова</cp:lastModifiedBy>
  <cp:revision>18</cp:revision>
  <dcterms:created xsi:type="dcterms:W3CDTF">2021-10-31T04:47:31Z</dcterms:created>
  <dcterms:modified xsi:type="dcterms:W3CDTF">2022-05-07T18:40:26Z</dcterms:modified>
</cp:coreProperties>
</file>

<file path=docProps/thumbnail.jpeg>
</file>